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5AAEE7-84AB-47F6-965C-6F6C1067ABD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7CF635-8648-48F9-A469-BE2C634854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3 SPORTIF III and V: major bleeding events (on-treatment analysis) NS, non-significant. Adapted from Albers.26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2005.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80446-4BC4-412B-B720-B60863CC10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sui03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 Suppl</a:t>
            </a:r>
            <a:r>
              <a:rPr lang="en-US" altLang="en-US" sz="1000">
                <a:solidFill>
                  <a:srgbClr val="333333"/>
                </a:solidFill>
              </a:rPr>
              <a:t>, Volume 7, Issue suppl_E, June 2005, Pages E21–E25,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https://doi.org/10.1093/eurheartj/sui032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3 SPORTIF III and V: major bleeding events (on-treatment analysis) NS, non-significant. Adapted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3 SPORTIF III and V: major bleeding events (on-treatment analysis) NS, non-significant. Adapted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2024-04-26T17:05:56Z</dcterms:modified>
</cp:coreProperties>
</file>