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9F0F628-3F4E-47A5-96E2-C54F918DD69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6293BEA-C425-467F-B1FA-4F8F95BC22D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E50FE0E-B993-46C3-A409-BB4B3E4019C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2024-04-27T00:21:07Z</dcterms:modified>
</cp:coreProperties>
</file>