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7D461-A87E-4BC7-B404-1FD6A57384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32DBDA-7046-42E1-BDCA-149B532102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A3D5A-BA07-4770-A795-2BB9E00998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2024-04-26T13:12:05Z</dcterms:modified>
</cp:coreProperties>
</file>