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B26F46-B7CB-4499-B45B-FCEE3D7E2B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290C6E-6910-45BD-8B59-B1708EC926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BDFD5B-1F61-44C4-B2ED-23B22815B6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2024-04-26T16:17:23Z</dcterms:modified>
</cp:coreProperties>
</file>