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EF0F8-97CC-49DB-BE73-CF93EB628F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03214B-50D9-4A71-8A79-85F773595A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PDK mRNA in control (Control) and hypertrophied (Hypertrophy) rat hearts. (A,C,E) Representative Northern blots of PDK isoforms -1, -2 and -4, respectively. Messenger RNA sizes are as follows: PDK1, 5.5, 3.5 and 2.0 kb; PDK2, 2.4 kb; PDK4, 3.9 kb; GAPDH, 1.4 kb. Densitometric analysis of mRNA levels expressed in arbitrary units with values as mean±S.E.M.; n=3 hearts per group. (B) PDK1; (D) PDK2; (F) PDK4.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29885F-8CE7-43F0-AE16-ABFD2A1A48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1)00560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53, Issue 4, March 2002, Pages 841–851,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https://doi.org/10.1016/S0008-6363(01)00560-0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Expression of PDK mRNA in control (Control) and hypertrophied (Hypertrophy) rat hearts. (A,C,E)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Expression of PDK mRNA in control (Control) and hypertrophied (Hypertrophy) rat hearts. (A,C,E)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2024-04-26T07:11:56Z</dcterms:modified>
</cp:coreProperties>
</file>