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A9B6E-B330-4CA2-B3A4-B1B7A3151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B3158-DCA0-4962-B96E-0928B1A380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C5E70-0A71-4505-8CFF-660AC80A53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2024-04-26T05:18:17Z</dcterms:modified>
</cp:coreProperties>
</file>