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E1E96-C12F-43A4-BBCC-9CD3CD9604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B68BFC-EA0C-495C-916D-5BC3295452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differences between the groups. Shown are the clusters calculated with 2-group random effect analysis, superimposed on standard brain MRI. The Sokoloff’s color scale illustrates Z values reflecting the degree of activation. The cingulate cluster in HeW and the left amygdala + piriform cluster in HeM for AND were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F1947-E4B5-4298-86E8-52249C0F1C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1900–1908,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Significant differences between the groups. Shown are the clusters calculated with 2-group random effect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Significant differences between the groups. Shown are the clusters calculated with 2-group random effect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2024-04-27T00:49:18Z</dcterms:modified>
</cp:coreProperties>
</file>