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4D82D5-D6FE-4792-8A63-BF69020D933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13B247-8BCD-4ED3-A293-8080B0BAF15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C543DB-DE1C-4F0D-84E9-32EF8F55629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2024-04-26T11:15:28Z</dcterms:modified>
</cp:coreProperties>
</file>