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E62079-3F9F-4DFE-B563-833864AE33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5A86D8-833E-44D7-AE9C-E6E6E845B4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Frequency histograms of the relative response shifts of 42 MT neurons. (A,B) Distributions of the relative response shifts of the speed-tuning curves fitted by the Gabor function for pursuit in the preferred (solid line) and antipreferred (dashed line) directions on the basis of the stimulus speed on the screen (A) and on the retina (B). (C,D) Distributions of the relative shifts of the rising slope of the speed-tuning curves fitted by the Double-sigmoid function on the basis of the stimulus speed on the screen (C) and on the retina (D). (E,F) Distributions of the relative shifts of peak speeds of neuronal responses to the motion of the CBP of 0.5 cycles/deg on the basis on the stimulus speed on the screen (E) and on the retina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D2BEB0-7ABE-43B5-A21D-FED6E278F1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1708–1718, </a:t>
            </a:r>
            <a:r>
              <a:rPr lang="en-US" altLang="en-US" sz="1000">
                <a:solidFill>
                  <a:srgbClr val="333333"/>
                </a:solidFill>
                <a:hlinkClick r:id="rId3"/>
              </a:rPr>
              <a:t>https://doi.org/10.1093/cercor/bhp235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Frequency histograms of the relative response shifts of 42 MT neurons. (A,B) Distributions of the relative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Frequency histograms of the relative response shifts of 42 MT neurons. (A,B) Distributions of the relative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2024-04-27T02:52:29Z</dcterms:modified>
</cp:coreProperties>
</file>