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CF5DA-2667-49BA-B10E-A5E4C71953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645CF-F9C3-4A67-9C33-B162FF52C2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survival according to the presence of extramedullary (EM) involvement at diagnosis.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E494E-C72E-4760-B3CC-CD1676916B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Progression-free survival according to the presence of extramedullary (EM) involvement at diagnosis.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E494E-C72E-4760-B3CC-CD1676916B1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p3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p3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2, February 2010, Pages 325–330,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https://doi.org/10.1093/annonc/mdp329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Overall survival according to the presence of extramedullary (EM) involvement at diagnosis.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20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2, February 2010, Pages 325–330,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https://doi.org/10.1093/annonc/mdp329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Progression-free survival according to the presence of extramedullary (EM) involvement at diagnosis.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82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2. Overall survival according to the presence of extramedullary (EM) involvement at diagnosis.
</vt:lpstr>
      <vt:lpstr>Figure 1. Progression-free survival according to the presence of extramedullary (EM) involvement at diagnosis.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2024-04-26T23:47:22Z</dcterms:modified>
</cp:coreProperties>
</file>