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266D86-5370-4836-865A-C1B96F4870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2E6385-3AA7-4EA1-9311-F250548F0C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ETV-ICP-MS vaporizogram of unspiked chromium in diluted particulate matter from mainstream smoke of a CORESTA Monitor 7 cigarette.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2017. This work is written by (a) US Government employee(s)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061E4E-982C-4EDD-824E-81E737EA0F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ETV-ICP-MS vaporizogram of chromium in diluted particulate matter from mainstream smoke of a CORESTA Monitor 7 cigarette spiked with 67 ng natural Cr3+.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2017. This work is written by (a) US Government employee(s)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061E4E-982C-4EDD-824E-81E737EA0F4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ETV-ICP-MS vaporizogram of chromium in diluted particulate matter from mainstream smoke of a CORESTA Monitor 7 cigarette spiked with 67 ng natural Cr6+.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2017. This work is written by (a) US Government employee(s)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061E4E-982C-4EDD-824E-81E737EA0F4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t/bkx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at/bkx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at/bkx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41, Issue 4, May 2017, Pages 307–312,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https://doi.org/10.1093/jat/bkx010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ETV-ICP-MS vaporizogram of unspiked chromium in diluted particulate matter from mainstream smoke of a CORESTA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12900" y="1371600"/>
            <a:ext cx="592608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41, Issue 4, May 2017, Pages 307–312,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https://doi.org/10.1093/jat/bkx010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ETV-ICP-MS vaporizogram of chromium in diluted particulate matter from mainstream smoke of a CORESTA Monitor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104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41, Issue 4, May 2017, Pages 307–312,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https://doi.org/10.1093/jat/bkx010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ETV-ICP-MS vaporizogram of chromium in diluted particulate matter from mainstream smoke of a CORESTA Monitor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3214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ETV-ICP-MS vaporizogram of unspiked chromium in diluted particulate matter from mainstream smoke of a CORESTA ...</vt:lpstr>
      <vt:lpstr>Figure 2. ETV-ICP-MS vaporizogram of chromium in diluted particulate matter from mainstream smoke of a CORESTA Monitor ...</vt:lpstr>
      <vt:lpstr>Figure 3. ETV-ICP-MS vaporizogram of chromium in diluted particulate matter from mainstream smoke of a CORESTA Monitor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2024-04-26T08:55:56Z</dcterms:modified>
</cp:coreProperties>
</file>