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6ABB6F-83E0-4878-A4F5-0C16E0086C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E8CE81-ABAB-4DB1-9515-BF341995CB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4C2129-DBD2-4DD0-8981-841134EEE4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2024-04-27T03:04:36Z</dcterms:modified>
</cp:coreProperties>
</file>