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84469-7A2B-4B2D-BF90-71B613C73A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A8326-CDCB-4A9F-A23A-A985757284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FMRP immunohistochemistry in mouse brain. FMRP staining of brain regions of mice with wt (∼10), low (82, 89 and 96) and high (175, 181 and 222) CGG-repeat lengths.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AF7479-2C07-4041-989C-044277ADEF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3228–3238,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FMRP immunohistochemistry in mouse brain. FMRP staining of brain regions of mice with wt (∼10), low (82, 89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FMRP immunohistochemistry in mouse brain. FMRP staining of brain regions of mice with wt (∼10), low (82, 89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2024-04-26T13:49:06Z</dcterms:modified>
</cp:coreProperties>
</file>