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7BFCC-8E2F-4903-B66F-CAA626EFDD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287E5-E014-4BD8-894F-04BB8B3290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DFE9F-ABE5-4148-BAC0-204462E47A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2024-04-26T13:05:15Z</dcterms:modified>
</cp:coreProperties>
</file>