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F0057-C594-4057-8F56-D997D82316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2501D-832C-448F-96E0-102CEB5F2A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Thalamocortical connectivity and cognition. (A) Regions where thalamocortical connectivity at term equivalent age was correlated to cognition at 2 years, P &lt; 0.05 adjusted for GA at birth, PMA at scan, and parental socioeconomic group, are shown in yellow. (B) Surface renderings showing the t-statistic of each significant voxel in A. (C) Full model fit (top) and semi-partial correlation plots (bottom) showing the relationship between cognitive score at 2 years, parental socioeconomic status and mean connectivity. Socioeconomic score and mean connectivity are adjusted for each other and GA at birth.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A7D9C-CE2E-4A5F-B3DF-201CEF5747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4310–4318,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Thalamocortical connectivity and cognition. (A) Regions where thalamocortical connectivity at term equivalent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Thalamocortical connectivity and cognition. (A) Regions where thalamocortical connectivity at term equivalent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2024-04-27T00:29:25Z</dcterms:modified>
</cp:coreProperties>
</file>