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579864-517E-4A8B-A69F-0BCBA8BBBC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8EB6AC8-1414-48F0-BF04-9131D23A32B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Z-scores for chlorophyll a (black bars), total zooplankton (white bars) and D. pulex (diagonally lined bars) peak abundance determined with Weibull-type functions (based on Rolinski et al. (2007)), in 47 mesocosms from February to end of May 2006. Negative z-scores indicate earlier peaks compared with the average time of peak occurrence, positive values indicate later peaks (Treatments: UNo, Unheated and No nutrient addition; HNo, Heated and No nutrient addition; ULow, Unheated and Low nutrient addition; HLow, Heated and low nutrient addition; UHigh, Unheated and High nutrient addition; HHigh, Heated and high nutrient addition).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A38EB1-6A06-4F23-8824-8E2F2FDD4F6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plankt/fbq08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Plankton Res</a:t>
            </a:r>
            <a:r>
              <a:rPr lang="en-US" altLang="en-US" sz="1000">
                <a:solidFill>
                  <a:srgbClr val="333333"/>
                </a:solidFill>
              </a:rPr>
              <a:t>, Volume 32, Issue 12, December 2010, Pages 1715–1725,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https://doi.org/10.1093/plankt/fbq087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Z-scores for chlorophyll a (black bars), total zooplankton (white bars) and D. pulex (diagonally lined bars)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3. Z-scores for chlorophyll a (black bars), total zooplankton (white bars) and D. pulex (diagonally lined bars)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2024-04-27T03:19:25Z</dcterms:modified>
</cp:coreProperties>
</file>