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F9EF94-5082-4109-AE2E-6B05960E182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0B27D1-28DA-4B3D-9660-2EDF7A98BA6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Scheme of response-to-retention hypothesis: (A) predisposing stimuli, (B) modification of proteoglycans, (C) direct binding of lipoproteins and proteoglycans, (D) indirect binding of lipoproteins and proteoglycans with accessory molecules, (E) modifications (e.g. oxidation and aggregation) of lipoproteins, (F) taking up lipid-proteoglycan complexes by macrophages, and (G) production of proteoglycans with a high binding affinity to lipoproteins. I, intima; M, media; E, endothelial cell; IEL, internal elastic lamina.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2008.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E4EC2E-381F-4E55-B0FE-C1509AF2E41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vr/cvn09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79, Issue 1, 1 July 2008, Pages 14–23, </a:t>
            </a:r>
            <a:r>
              <a:rPr lang="en-US" altLang="en-US" sz="1000">
                <a:solidFill>
                  <a:srgbClr val="333333"/>
                </a:solidFill>
                <a:hlinkClick r:id="rId3"/>
              </a:rPr>
              <a:t>https://doi.org/10.1093/cvr/cvn099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Scheme of response-to-retention hypothesis: (A) predisposing stimuli, (B) modification of proteoglycans, (C)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Scheme of response-to-retention hypothesis: (A) predisposing stimuli, (B) modification of proteoglycans, (C)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2024-04-26T16:43:51Z</dcterms:modified>
</cp:coreProperties>
</file>