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035E1-82FE-4F9D-82E2-529315401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CC833-F6E8-4C5F-9189-759241C332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labeled neurons after three different tracer injections made dorsal (VPP and DP) and ventral (ITc) to area DL in case 98-102. Other conventions are as in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95343-3C18-45D8-A384-6A288C4FE9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809–822,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labeled neurons after three different tracer injections made dorsal (VPP and DP) and ventral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labeled neurons after three different tracer injections made dorsal (VPP and DP) and ventral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2024-04-26T23:41:39Z</dcterms:modified>
</cp:coreProperties>
</file>