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44F2BA2-0D04-47E6-840C-EF28CF450B5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3E779B3-026E-4232-BA44-94EB686032C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Correction of the histological alterations in cardiac, but not skeletal muscle 6 months after AAV9-Sgcd transfer. Representative haematoxylin and eosin staining of heart and quadriceps femoris muscle sections of Sgcd knockout mice without gene transfer, after the injection of AAV9-Sgcd or AAV9-EGFP. Wild-type mice are shown for control. Bar: 50 µm.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2009. For permissions please email: journals.permissions@oxfordjournals.org.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F779F11-7398-4667-B47D-DF09223C1EF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vr/cvp06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82, Issue 3, 1 June 2009, Pages 404–410,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https://doi.org/10.1093/cvr/cvp061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 </a:t>
            </a:r>
            <a:r>
              <a:rPr lang="en-US" altLang="en-US" b="0"/>
              <a:t>Correction of the histological alterations in cardiac, but not skeletal muscle 6 months after AAV9-Sgcd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 Correction of the histological alterations in cardiac, but not skeletal muscle 6 months after AAV9-Sgcd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2024-04-26T11:58:39Z</dcterms:modified>
</cp:coreProperties>
</file>