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1E251-7E62-4BB8-805F-EC44B159DF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AA688-2386-4600-867A-47559FCC67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 waveforms: “Easy versus Hard” contrast. Group mean source waveforms for the standard stimuli as a function of the task averaged over working memory load. FpM = frontopolar median; FM = frontal median; CM = central median; PM = parietal median; OpM = occipital–parietal median; FL = frontal left; ACaL = auditory cortex anterior–posterior tangential left; ACtL = auditory cortex tangential left; ACrL = auditory cortex radial left; PL = parietal left; FR = frontal right; ACaR = auditory cortex anterior–posterior tangential right; ACtR = auditory cortex tangential right; ACrR = auditory cortex radial right; PR = parietal right. The effect of working memory load peaking at 560-ms poststimulus was best reflected in the anterior–posterior auditory sources (ACaL and ACaR), frontal median (FM), and right parietal source (PR).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F288C-595A-4E15-BEA1-DED1269BB2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Source waveforms: “Easy versus Hard” contrast. Group mean source waveforms for the standard stimuli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Source waveforms: “Easy versus Hard” contrast. Group mean source waveforms for the standard stimuli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2024-04-26T17:13:56Z</dcterms:modified>
</cp:coreProperties>
</file>