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3FA5-5F45-4580-88FF-83D8C26DAF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7146A-E828-4561-90ED-77DE1CCA8A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results. (A) The perceptual thresholds (group means ± SEM) for valid and invalid cueing. (B) The proportion of correct judgments for direction of motion plotted for those coherence levels for which MEG responses were collected (group means ±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C36A6-558E-467C-AC07-4DCCFB6709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2902–2908,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results. (A) The perceptual thresholds (group means ± SEM) for valid and invalid cueing. (B)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results. (A) The perceptual thresholds (group means ± SEM) for valid and invalid cueing. (B)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2024-04-26T11:16:17Z</dcterms:modified>
</cp:coreProperties>
</file>