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CBDB6-A709-49F7-B992-C8EF61AFC0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7FF27-A6AE-4ECF-91DD-7AD2F090A4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describing antibiotic use in the past 12 months by the respondent. *Including antibiotics obtained from relatives/friends, directly from a pharmacy/store from abroad or the Internet. †Prescribed use and self-medication for the same symptom/disease. ‡The same antibiotic for prescribed use and self-medication.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F9219-CB2C-4881-BFEE-872AA2948D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l4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59, Issue 1, January 2007, Pages 152–156,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https://doi.org/10.1093/jac/dkl457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describing antibiotic use in the past 12 months by the respondent. *Including antibiotics obtained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1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describing antibiotic use in the past 12 months by the respondent. *Including antibiotics obtained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2024-04-26T02:52:07Z</dcterms:modified>
</cp:coreProperties>
</file>