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507DD2-72C5-42ED-BA0D-049AE52046E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77CAC0-AC0A-4AC0-9C06-997984CBDB0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Inter-rater reliability map representing the average difference (in millimeters of displacement) of six subjects' sulcal lines drawn by two raters. The magnitude of displacement is shown in color, coded according to the color bar on the right. Note that the average difference is &lt;2 mm in most places. Reliability was worse in inferior posterior temporal and ventral occipital cortices (8–10 mm average difference between raters), the same regions where root mean square variability was highest in all three age groups.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1A49C7-DE5F-441C-90F9-BB9B5C970A2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1.1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1, January 2002, Pages 17–26, </a:t>
            </a:r>
            <a:r>
              <a:rPr lang="en-US" altLang="en-US" sz="1000">
                <a:solidFill>
                  <a:srgbClr val="333333"/>
                </a:solidFill>
                <a:hlinkClick r:id="rId3"/>
              </a:rPr>
              <a:t>https://doi.org/10.1093/cercor/12.1.17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Inter-rater reliability map representing the average difference (in millimeters of displacement) of six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Inter-rater reliability map representing the average difference (in millimeters of displacement) of six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2024-04-26T18:54:23Z</dcterms:modified>
</cp:coreProperties>
</file>