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A97DC-FBA6-47C1-BD47-FBB767451B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C7DC5-86F3-46B8-A971-B46BFA491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B4206-6CF0-4B5D-BC74-4579365131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2024-04-26T06:08:42Z</dcterms:modified>
</cp:coreProperties>
</file>