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78236C-587C-44CF-9F10-1462496D53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E0A69D-5DDA-4CC8-BD4B-982185CB36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Long-term perspective on EU ETS sector emissions and cap, 1990–2050
Sources : Derived from Herold (2007) , European Commission (2015b) , and OJEU (2013b) 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Association of Environmental and Resource Economists.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43F01C-79D5-4D19-9E0D-E0B7FBBF92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eep/rev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Environ Econ Policy</a:t>
            </a:r>
            <a:r>
              <a:rPr lang="en-US" altLang="en-US" sz="1000">
                <a:solidFill>
                  <a:srgbClr val="333333"/>
                </a:solidFill>
              </a:rPr>
              <a:t>, Volume 10, Issue 1, Winter 2016, Pages 89–107,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https://doi.org/10.1093/reep/rev014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Long-term perspective on EU ETS sector emissions and cap, 1990–2050
Sources : Derived from Herold (2007) 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Long-term perspective on EU ETS sector emissions and cap, 1990–2050
Sources : Derived from Herold (2007) 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2024-04-26T04:13:10Z</dcterms:modified>
</cp:coreProperties>
</file>