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DAB417-BF04-49B4-9B2D-B27F7503F2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79F2E9-CDD6-4953-8289-EDF8242E31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Interferences between HIV and hepatitis B virus (HBV).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BFEC4-69EB-4179-A3A8-D16747ED06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Special considerations of anti–hepatitis B virus (HBV) treatment in patients with HIV infection.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BFEC4-69EB-4179-A3A8-D16747ED06B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Sustained response to IFN-α in hepatitis B virus (HBV)– and HIV-coinfected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BFEC4-69EB-4179-A3A8-D16747ED06B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Efficacy of lamivudine against hepatitis B virus in HIV-coinfected patients.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BFEC4-69EB-4179-A3A8-D16747ED06B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Efficacy of tenofovir as anti-HBV treatment in HIV-coinfected subjects (results at 24 weeks).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BFEC4-69EB-4179-A3A8-D16747ED06B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New anti–hepatitis B virus (HBV) nucleoside analogues under development.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BFEC4-69EB-4179-A3A8-D16747ED06B5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97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3797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3797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3797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3797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86/3797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12, 15 December 2003, Pages 1678–1685,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https://doi.org/10.1086/379774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Interferences between HIV and hepatitis B virus (HBV).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84400" y="1371600"/>
            <a:ext cx="477264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12, 15 December 2003, Pages 1678–1685,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https://doi.org/10.1086/379774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Special considerations of anti–hepatitis B virus (HBV) treatment in patients with HIV infection.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425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12, 15 December 2003, Pages 1678–1685,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https://doi.org/10.1086/379774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Sustained response to IFN-α in hepatitis B virus (HBV)– and HIV-coinfected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9237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12, 15 December 2003, Pages 1678–1685,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https://doi.org/10.1086/379774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4 </a:t>
            </a:r>
            <a:r>
              <a:rPr lang="en-US" altLang="en-US" b="0"/>
              <a:t>Efficacy of lamivudine against hepatitis B virus in HIV-coinfected patients.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389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12, 15 December 2003, Pages 1678–1685,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https://doi.org/10.1086/379774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5 </a:t>
            </a:r>
            <a:r>
              <a:rPr lang="en-US" altLang="en-US" b="0"/>
              <a:t>Efficacy of tenofovir as anti-HBV treatment in HIV-coinfected subjects (results at 24 weeks).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879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37, Issue 12, 15 December 2003, Pages 1678–1685,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https://doi.org/10.1086/379774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6 </a:t>
            </a:r>
            <a:r>
              <a:rPr lang="en-US" altLang="en-US" b="0"/>
              <a:t>New anti–hepatitis B virus (HBV) nucleoside analogues under development.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388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Table 1 Interferences between HIV and hepatitis B virus (HBV).
</vt:lpstr>
      <vt:lpstr>Table 2 Special considerations of anti–hepatitis B virus (HBV) treatment in patients with HIV infection.
</vt:lpstr>
      <vt:lpstr>Table 3 Sustained response to IFN-α in hepatitis B virus (HBV)– and HIV-coinfected patients.
</vt:lpstr>
      <vt:lpstr>Table 4 Efficacy of lamivudine against hepatitis B virus in HIV-coinfected patients.
</vt:lpstr>
      <vt:lpstr>Table 5 Efficacy of tenofovir as anti-HBV treatment in HIV-coinfected subjects (results at 24 weeks).
</vt:lpstr>
      <vt:lpstr>Table 6 New anti–hepatitis B virus (HBV) nucleoside analogues under development.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2024-04-27T02:30:38Z</dcterms:modified>
</cp:coreProperties>
</file>