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73B164-6BCD-4A1A-8757-999AC098E4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FCF76B-362B-4670-B95E-9501D0B168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Postoperative Nausea and Vomiting (PONV) Intensity Scale. The PONV Intensity Scale can be repeated at 24 and 72 h to measure later onset PONV.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[2009]. Published by Oxford University Press on behalf of the British Journal of Anaesthesia. All rights reserved. For Permissions, please email: journals.permissions@oxfordjournal.org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7B8068-EAA6-4FB4-AB45-F4D6578628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risk (expressed as odds ratio) of having an adverse consequence of emesis in patients classified as having clinically important PONV using the PONV Intensity Scale.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[2009]. Published by Oxford University Press on behalf of the British Journal of Anaesthesia. All rights reserved. For Permissions, please email: journals.permissions@oxfordjournal.org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7B8068-EAA6-4FB4-AB45-F4D65786280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/aep3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ja/aep3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104, Issue 2, February 2010, Pages 158–166,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https://doi.org/10.1093/bja/aep370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 1 </a:t>
            </a:r>
            <a:r>
              <a:rPr lang="en-US" altLang="en-US" b="0"/>
              <a:t>The Postoperative Nausea and Vomiting (PONV) Intensity Scale. The PONV Intensity Scale can be repeated at 24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87600" y="1371600"/>
            <a:ext cx="436652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104, Issue 2, February 2010, Pages 158–166,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https://doi.org/10.1093/bja/aep370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 2 </a:t>
            </a:r>
            <a:r>
              <a:rPr lang="en-US" altLang="en-US" b="0"/>
              <a:t>The risk (expressed as odds ratio) of having an adverse consequence of emesis in patients classified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691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 1 The Postoperative Nausea and Vomiting (PONV) Intensity Scale. The PONV Intensity Scale can be repeated at 24 ...</vt:lpstr>
      <vt:lpstr>Fig 2 The risk (expressed as odds ratio) of having an adverse consequence of emesis in patients classified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2024-04-26T21:00:24Z</dcterms:modified>
</cp:coreProperties>
</file>