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1DCE14-6133-4F93-8FFB-325A351977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C62F56-9DBB-4ACD-B074-25B266780F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Sexual attractiveness of women's body odors with respect to day of menstrual cycle. The points represent the mean (± SE) attractiveness values of T-shirts scored by raters (31 men and 12 women). The dotted lines represent the mean ratings for clean T-shirts. The data is transformed by using the equation [(28/cycle length) × day of menstrual cycle]. (a) Normally ovulating women, rated by males. (b) Women using contraceptive pills, rated by males. (c) Normally ovulating women, rated by females. (d) Women using contraceptive pills, rated by females. For statistics, see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Behavioral Ecology vol. 15 no. 4 © International Society for Behavioral Ecology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F7DE5B-E1B3-459B-A1DB-F97E7D9179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h050"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15, Issue 4, July 2004, Pages 579–584, </a:t>
            </a:r>
            <a:r>
              <a:rPr lang="en-US" altLang="en-US" sz="1000">
                <a:solidFill>
                  <a:srgbClr val="333333"/>
                </a:solidFill>
                <a:hlinkClick r:id="rId3"/>
              </a:rPr>
              <a:t>https://doi.org/10.1093/beheco/arh050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Sexual attractiveness of women's body odors with respect to day of menstrual cycle. The points represent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3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Sexual attractiveness of women's body odors with respect to day of menstrual cycle. The points represent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2024-04-26T06:32:56Z</dcterms:modified>
</cp:coreProperties>
</file>