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A91FB-9922-4B10-B156-98D3FA81A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C77CD-568F-412F-B4C3-FFE450B6F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A9923-4952-4C1A-89DA-6B333BA337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2024-04-26T17:59:15Z</dcterms:modified>
</cp:coreProperties>
</file>