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B762AA-E7FA-4F45-971A-7314669C91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7D9002-3B2D-447E-B77A-F682CD4D2D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Visualization of words from the raw text data written on sticky notes during each of the brainstorming sessions (generated by Mathematica 10.2 using a custom script). In each case, we rank the words (again excluding the word ‘network’) from highest frequency at the top to lowest frequency at the bottom. The background colour intensity (which is not scaled linearly) represents the relative frequencies of the words. When the same word appears in multiple groups, we use a curve to connect the word in the different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FC436-72AF-4F27-B027-19DE8FC55B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mnet/cnv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Complex Netw</a:t>
            </a:r>
            <a:r>
              <a:rPr lang="en-US" altLang="en-US" sz="1000">
                <a:solidFill>
                  <a:srgbClr val="333333"/>
                </a:solidFill>
              </a:rPr>
              <a:t>, Volume 4, Issue 3, September 2016, Pages 457–474, </a:t>
            </a:r>
            <a:r>
              <a:rPr lang="en-US" altLang="en-US" sz="1000">
                <a:solidFill>
                  <a:srgbClr val="333333"/>
                </a:solidFill>
                <a:hlinkClick r:id="rId3"/>
              </a:rPr>
              <a:t>https://doi.org/10.1093/comnet/cnv028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Visualization of words from the raw text data written on sticky notes during each of the brainstorming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Visualization of words from the raw text data written on sticky notes during each of the brainstorming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2024-04-26T08:49:30Z</dcterms:modified>
</cp:coreProperties>
</file>