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C6B972-A98A-496D-A400-151964B89F3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714236-797F-4319-915A-443353F832C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Activity of a prefrontal cortex (PFC) neuron that was selective for the intended position of the cursor, but not for arm movement. Each panel displays a raster display (above) and a peri-event histogram (50 ms bins; below) sorted according to the first movement of the arm. In the raster displays, each row represents a trial, while dots represent discharges from the neuron. The raster displays and histograms are aligned to the appearance of the first GO signal (filled triangles). Gray squares indicate the position to which the animal intended to move the cursor as a first movement (immediate goal). The immediate goal was not cued by any visual signals, but had to be determined by the monkey. Each bar at the bottom of each panel indicates the task period denoted at the bottom left. A1–A3 correspond to the arm–cursor assignments shown in Figure 1B. Ordinate scale is 20 spikes/s.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1F83B2-B1EF-4B98-B21E-537E4E98EC8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10, October 2005, Pages 1535–1546, </a:t>
            </a:r>
            <a:r>
              <a:rPr lang="en-US" altLang="en-US" sz="1000">
                <a:solidFill>
                  <a:srgbClr val="333333"/>
                </a:solidFill>
                <a:hlinkClick r:id="rId3"/>
              </a:rPr>
              <a:t>https://doi.org/10.1093/cercor/bhi032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Activity of a prefrontal cortex (PFC) neuron that was selective for the intended position of the cursor, but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Activity of a prefrontal cortex (PFC) neuron that was selective for the intended position of the cursor, but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2024-09-20T03:30:17Z</dcterms:modified>
</cp:coreProperties>
</file>