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  <p:sldId id="292" r:id="rId13"/>
    <p:sldId id="295" r:id="rId14"/>
    <p:sldId id="298" r:id="rId15"/>
    <p:sldId id="301" r:id="rId16"/>
    <p:sldId id="304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tags" Target="tags/tag1.xml" /><Relationship Id="rId19" Type="http://schemas.openxmlformats.org/officeDocument/2006/relationships/presProps" Target="presProps.xml" /><Relationship Id="rId2" Type="http://schemas.openxmlformats.org/officeDocument/2006/relationships/notesMaster" Target="notesMasters/notesMaster1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openxmlformats.org/officeDocument/2006/relationships/tableStyles" Target="tableStyles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DB5A9CC-1556-4D31-92AC-3A582E083281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F4170A5-1AF8-4A42-A489-5742E4C5E9D6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Kn-band circular polarization image of the core region of OMC-1. The circular polarization is scaled between −5 per cent (black) and +10 per cent (white). Overlaid are surface brightness contours outlining the positions of field stars and the diffuse emission. Offsets are west relative to the BN object.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2000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6169C46-95AB-4538-9702-B2E40B49B47E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Tabel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Grain materials, refractive indices and size ranges used in the modelling.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2000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6169C46-95AB-4538-9702-B2E40B49B47E}" type="slidenum">
              <a:rPr lang="en-US" altLang="en-US" sz="1200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8.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Schematic representation of coordinate axes used in the scattering model. XYZ represents the coordinate system for the photon, where the XZ-plane (shaded region) is the scattering plane. The coordinate system of the grain is given by xyz, where z is the symmetry axis of the grain. This grain can be aligned at any angle relative to the scattering plane by its right-hand rotation about the Z- and y-axes, given by φ and θ, respectively.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2000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6169C46-95AB-4538-9702-B2E40B49B47E}" type="slidenum">
              <a:rPr lang="en-US" altLang="en-US" sz="1200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9.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Model results of the ellipticity for scattering off aligned silicate grains. Results are shown, within each panel, for four size distributions described by the power-law index β=2 (solid line), 3 (dashed line), 4 (dotted line) and 5 (dash—dotted line). Data points for the SEBN region of OMC-1 are also shown.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2000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6169C46-95AB-4538-9702-B2E40B49B47E}" type="slidenum">
              <a:rPr lang="en-US" altLang="en-US" sz="1200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10.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As Fig. 9 but for organic refractory grains. Only results for the large and medium-2 grain models show a satisfactory fit to the data, for distributions described by a power-law index between β=4 and 5. Data points for the SEBN region of OMC-1 are also shown.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2000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6169C46-95AB-4538-9702-B2E40B49B47E}" type="slidenum">
              <a:rPr lang="en-US" altLang="en-US" sz="1200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Ellipticity models for scattering off spherical grains with an input polarization of 50 per cent. Only results for the medium-1 and medium-2 size distributions are shown, as they provide the closest fit to the data. The top graphs are for organic refractory grains, and the bottom ones are for amorphous carbon.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2000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6169C46-95AB-4538-9702-B2E40B49B47E}" type="slidenum">
              <a:rPr lang="en-US" altLang="en-US" sz="1200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Kn-band circular polarimetry image from Fig. 1 after it has been thresholded to display all values with VI0 as white. This representation clearly shows the ‘quadrupolar’ structure of the background circular polarization in the OMC-1 region.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2000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6169C46-95AB-4538-9702-B2E40B49B47E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As Fig. 1, but for the H band. The circular polarization is scaled between −2 per cent (black) and +5 per cent (white). Offsets are west relative to the BN object.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2000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6169C46-95AB-4538-9702-B2E40B49B47E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J-band circular polarization image of a small east—west strip in OMC-1 which stretches across the regions of high circular polarization that are seen in the other infrared bands. The circular polarization is scaled between −2 per cent (black) and +2 per cent (white). Offsets are west relative to the BN object.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2000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6169C46-95AB-4538-9702-B2E40B49B47E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Kn-band circular polarization image with sectors A–G, used as software apertures inTable 1, outlined.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2000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6169C46-95AB-4538-9702-B2E40B49B47E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Tabel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Circular polarimetry measurements in OMC-1. Sectors A-G are indicated in Fig. 5.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2000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6169C46-95AB-4538-9702-B2E40B49B47E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Narrow L-band (nbL) imaging circular polarimetry of the OMC-1 region. The top panel shows the polarimetry scaled between −1 per cent (black) and +5 per cent (white). The observations have had low signal-to-noise ratio data masked out. The bottom panel shows the corresponding intensity distribution. Offsets are west from the BN object.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2000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6169C46-95AB-4538-9702-B2E40B49B47E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Kn-band circular polarimetry image from Fig. 1 overlaid with contours of the corresponding linear polarization as observed from the 1.3-m ISAS telescope in Japan (Geng 1993). Note the distinct correlation between high degrees of linear and circular polarization. A departure from this correlation is seen with the so-called ‘red ridge’ extending north-east from BN, as well as a small finger seen approximately 13 arcsec to the south of BN. These regions exhibit high linear polarization without a correspondingly high circular polarization component.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2000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6169C46-95AB-4538-9702-B2E40B49B47E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Tabel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Summary of polarimetry measurements (per cent) of SEBN.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2000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6169C46-95AB-4538-9702-B2E40B49B47E}" type="slidenum">
              <a:rPr lang="en-US" altLang="en-US" sz="1200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46/j.1365-8711.2000.03126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hyperlink" Target="https://doi.org/10.1046/j.1365-8711.2000.03126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1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hyperlink" Target="https://doi.org/10.1046/j.1365-8711.2000.03126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2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hyperlink" Target="https://doi.org/10.1046/j.1365-8711.2000.03126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3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hyperlink" Target="https://doi.org/10.1046/j.1365-8711.2000.03126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hyperlink" Target="https://doi.org/10.1046/j.1365-8711.2000.03126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46/j.1365-8711.2000.03126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46/j.1365-8711.2000.03126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46/j.1365-8711.2000.03126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46/j.1365-8711.2000.03126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46/j.1365-8711.2000.03126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46/j.1365-8711.2000.03126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46/j.1365-8711.2000.03126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doi.org/10.1046/j.1365-8711.2000.03126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312, Issue 1, February 2000, Pages 103–115,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https://doi.org/10.1046/j.1365-8711.2000.03126.x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K</a:t>
            </a:r>
            <a:r>
              <a:rPr lang="en-US" altLang="en-US" b="0" baseline="-25000"/>
              <a:t>n</a:t>
            </a:r>
            <a:r>
              <a:rPr lang="en-US" altLang="en-US" b="0"/>
              <a:t>-band circular polarization image of the core region of OMC-1. The circular polarization is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51100" y="1371600"/>
            <a:ext cx="424719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312, Issue 1, February 2000, Pages 103–115,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https://doi.org/10.1046/j.1365-8711.2000.03126.x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Tabel 3. </a:t>
            </a:r>
            <a:r>
              <a:rPr lang="en-US" altLang="en-US" b="0"/>
              <a:t>Grain materials, refractive indices and size ranges used in the modelling.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70200" y="1371600"/>
            <a:ext cx="339280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312, Issue 1, February 2000, Pages 103–115,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https://doi.org/10.1046/j.1365-8711.2000.03126.x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8. </a:t>
            </a:r>
            <a:r>
              <a:rPr lang="en-US" altLang="en-US" b="0"/>
              <a:t>Schematic representation of coordinate axes used in the scattering model. XYZ represents the coordinate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70200" y="1371600"/>
            <a:ext cx="339280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312, Issue 1, February 2000, Pages 103–115,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https://doi.org/10.1046/j.1365-8711.2000.03126.x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9. </a:t>
            </a:r>
            <a:r>
              <a:rPr lang="en-US" altLang="en-US" b="0"/>
              <a:t>Model results of the ellipticity for scattering off aligned silicate grains. Results are shown, within each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70200" y="1371600"/>
            <a:ext cx="339280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312, Issue 1, February 2000, Pages 103–115,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https://doi.org/10.1046/j.1365-8711.2000.03126.x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10. </a:t>
            </a:r>
            <a:r>
              <a:rPr lang="en-US" altLang="en-US" b="0"/>
              <a:t>As Fig. 9 but for organic refractory grains. Only results for the large and medium-2 grain models show 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70200" y="1371600"/>
            <a:ext cx="339280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312, Issue 1, February 2000, Pages 103–115,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https://doi.org/10.1046/j.1365-8711.2000.03126.x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11. </a:t>
            </a:r>
            <a:r>
              <a:rPr lang="en-US" altLang="en-US" b="0"/>
              <a:t>Ellipticity models for scattering off spherical grains with an input polarization of 50 per cent. Only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70200" y="1371600"/>
            <a:ext cx="339280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312, Issue 1, February 2000, Pages 103–115,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https://doi.org/10.1046/j.1365-8711.2000.03126.x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K</a:t>
            </a:r>
            <a:r>
              <a:rPr lang="en-US" altLang="en-US" b="0" baseline="-25000"/>
              <a:t>n</a:t>
            </a:r>
            <a:r>
              <a:rPr lang="en-US" altLang="en-US" b="0"/>
              <a:t>-band circular polarimetry image from Fig. 1 after it has been thresholded to display all values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70200" y="1371600"/>
            <a:ext cx="339280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312, Issue 1, February 2000, Pages 103–115,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https://doi.org/10.1046/j.1365-8711.2000.03126.x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As Fig. 1, but for the H band. The circular polarization is scaled between −2 per cent (black) and +5 per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14600" y="1371600"/>
            <a:ext cx="412089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312, Issue 1, February 2000, Pages 103–115,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https://doi.org/10.1046/j.1365-8711.2000.03126.x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J-band circular polarization image of a small east—west strip in OMC-1 which stretches across the regions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70200" y="1371600"/>
            <a:ext cx="339280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312, Issue 1, February 2000, Pages 103–115,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https://doi.org/10.1046/j.1365-8711.2000.03126.x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K</a:t>
            </a:r>
            <a:r>
              <a:rPr lang="en-US" altLang="en-US" b="0" baseline="-25000"/>
              <a:t>n</a:t>
            </a:r>
            <a:r>
              <a:rPr lang="en-US" altLang="en-US" b="0"/>
              <a:t>-band circular polarization image with sectors A–G, used as software apertures inTable 1,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44700" y="1371600"/>
            <a:ext cx="504328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312, Issue 1, February 2000, Pages 103–115,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https://doi.org/10.1046/j.1365-8711.2000.03126.x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Tabel 1. </a:t>
            </a:r>
            <a:r>
              <a:rPr lang="en-US" altLang="en-US" b="0"/>
              <a:t>Circular polarimetry measurements in OMC-1. Sectors A-G are indicated in Fig. 5.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70200" y="1371600"/>
            <a:ext cx="339280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312, Issue 1, February 2000, Pages 103–115,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https://doi.org/10.1046/j.1365-8711.2000.03126.x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Narrow L-band (nbL) imaging circular polarimetry of the OMC-1 region. The top panel shows the polarimetry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175000" y="1371600"/>
            <a:ext cx="278358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312, Issue 1, February 2000, Pages 103–115,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https://doi.org/10.1046/j.1365-8711.2000.03126.x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7. </a:t>
            </a:r>
            <a:r>
              <a:rPr lang="en-US" altLang="en-US" b="0"/>
              <a:t>K</a:t>
            </a:r>
            <a:r>
              <a:rPr lang="en-US" altLang="en-US" b="0" baseline="-25000"/>
              <a:t>n</a:t>
            </a:r>
            <a:r>
              <a:rPr lang="en-US" altLang="en-US" b="0"/>
              <a:t>-band circular polarimetry image from Fig. 1 overlaid with contours of the corresponding linear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51100" y="1371600"/>
            <a:ext cx="424719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312, Issue 1, February 2000, Pages 103–115,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https://doi.org/10.1046/j.1365-8711.2000.03126.x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Tabel 2. </a:t>
            </a:r>
            <a:r>
              <a:rPr lang="en-US" altLang="en-US" b="0"/>
              <a:t>Summary of polarimetry measurements (per cent) of SEBN.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61137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42</Paragraphs>
  <Slides>14</Slides>
  <Notes>14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15">
      <vt:lpstr>13_Office Theme</vt:lpstr>
      <vt:lpstr>Figure 1. Kn-band circular polarization image of the core region of OMC-1. The circular polarization is ...</vt:lpstr>
      <vt:lpstr>Figure 2. Kn-band circular polarimetry image from Fig. 1 after it has been thresholded to display all values ...</vt:lpstr>
      <vt:lpstr>Figure 3. As Fig. 1, but for the H band. The circular polarization is scaled between −2 per cent (black) and +5 per ...</vt:lpstr>
      <vt:lpstr>Figure 4. J-band circular polarization image of a small east—west strip in OMC-1 which stretches across the regions of ...</vt:lpstr>
      <vt:lpstr>Figure 5. Kn-band circular polarization image with sectors A–G, used as software apertures inTable 1, ...</vt:lpstr>
      <vt:lpstr>Tabel 1. Circular polarimetry measurements in OMC-1. Sectors A-G are indicated in Fig. 5.
</vt:lpstr>
      <vt:lpstr>Figure 6. Narrow L-band (nbL) imaging circular polarimetry of the OMC-1 region. The top panel shows the polarimetry ...</vt:lpstr>
      <vt:lpstr>Figure 7. Kn-band circular polarimetry image from Fig. 1 overlaid with contours of the corresponding linear ...</vt:lpstr>
      <vt:lpstr>Tabel 2. Summary of polarimetry measurements (per cent) of SEBN.
</vt:lpstr>
      <vt:lpstr>Tabel 3. Grain materials, refractive indices and size ranges used in the modelling.
</vt:lpstr>
      <vt:lpstr>Figure 8. Schematic representation of coordinate axes used in the scattering model. XYZ represents the coordinate ...</vt:lpstr>
      <vt:lpstr>Figure 9. Model results of the ellipticity for scattering off aligned silicate grains. Results are shown, within each ...</vt:lpstr>
      <vt:lpstr>Figure 10. As Fig. 9 but for organic refractory grains. Only results for the large and medium-2 grain models show a ...</vt:lpstr>
      <vt:lpstr>Figure 11. Ellipticity models for scattering off spherical grains with an input polarization of 50 per cent. Only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2024-04-26T01:12:42Z</dcterms:modified>
</cp:coreProperties>
</file>