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1013C-1030-4BAA-9293-30AEA0B0C9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F1088-49C9-4F2A-A83D-91FDAFA000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2C1629-E4C5-4638-83D8-24DA57BB17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2024-09-18T19:52:23Z</dcterms:modified>
</cp:coreProperties>
</file>