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13DAD2-0740-441D-8F7C-FC057D393ED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0A3DD8-E44D-42FA-9B6A-ACC63446A9A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520B00-A050-452D-8604-40DD9281E98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2024-09-20T01:57:53Z</dcterms:modified>
</cp:coreProperties>
</file>