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A057AD-79FB-4B18-ABDB-50B6CE151E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CC233-629B-4AEA-840A-70A3FFD26E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DTI and histological changes in the same animal 24 h after HI injury: (A) A disrupted pattern of eigenvectors 24 h after HI injury in the parietal cortex. (B) Degenerating neurons stained with FJB appear bright and correspond to the area of disorganized eigenvectors. Note that the area where the eigenvectors remain with a regular and radial pattern corresponds to a region with no neuronal degeneration detected with FJB.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8B435-612D-4963-95B2-A1EED9EBE2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2609–2617, </a:t>
            </a:r>
            <a:r>
              <a:rPr lang="en-US" altLang="en-US" sz="1000">
                <a:solidFill>
                  <a:srgbClr val="333333"/>
                </a:solidFill>
                <a:hlinkClick r:id="rId3"/>
              </a:rPr>
              <a:t>https://doi.org/10.1093/cercor/bhl168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DTI and histological changes in the same animal 24 h after HI injury: (A) A disrupted pattern of eigenvectors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DTI and histological changes in the same animal 24 h after HI injury: (A) A disrupted pattern of eigenvectors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2024-04-26T18:35:21Z</dcterms:modified>
</cp:coreProperties>
</file>