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5642D-D8F2-4830-A77E-B1981E4D95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810B0-BEBF-4D5A-AAB5-4A1FA5CFF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Error-bar charts describing the distribution of neocortex residuals across mating systems including a) and excluding b) humans. Error bars equal 1 standard error of the mean. Mating systems are labeled as SM = single-male; M = multimale–multifemale; and MG = monogamous.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0CE75-216F-4DF5-AABF-2C9D318277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41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1, 19 February 2008, Pages 58–63,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https://doi.org/10.1644/06-MAMM-A-417.1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Error-bar charts describing the distribution of neocortex residuals across mating systems including 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Error-bar charts describing the distribution of neocortex residuals across mating systems including 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2024-04-26T15:02:09Z</dcterms:modified>
</cp:coreProperties>
</file>