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F5C14C-59F0-4F6C-9B49-4F3151BBD0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8EC802-A2F8-45AD-ADFC-F1C431B381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DCE-MRI representative parametric maps of a 42-year-old woman with a 72mm G2 IDC of the breast ER- and HER2-positive, who had a complete pathological response and remains alive and disease free at 5 years. a) Ktrans map pre NAC, b) Ktrans map post two cycles of docetaxel NAC, c) Ve map pre-NAC, d) Ve map post two cycles of docetaxel NAC. DCE-MRI = dynamic contrast-enhanced magnetic resonance imaging; ER = estrogen receptor; IDC = invasive ductal carcinoma; NAC = neoadjuvant chemotherapy.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44AED4-B512-4A17-A734-0BF380CE36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monographs/lgv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 Monogr</a:t>
            </a:r>
            <a:r>
              <a:rPr lang="en-US" altLang="en-US" sz="1000">
                <a:solidFill>
                  <a:srgbClr val="333333"/>
                </a:solidFill>
              </a:rPr>
              <a:t>, Volume 2015, Issue 51, May 2015, Pages 15–20,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https://doi.org/10.1093/jncimonographs/lgv013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DCE-MRI representative parametric maps of a 42-year-old woman with a 72mm G2 IDC of the breast ER-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DCE-MRI representative parametric maps of a 42-year-old woman with a 72mm G2 IDC of the breast ER-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2024-04-26T22:44:28Z</dcterms:modified>
</cp:coreProperties>
</file>