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1402D-FA52-4104-93CC-5E10292F7A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C13DB-DB60-424D-B774-9A2DDEC1E7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D5861-B7A2-4BA4-8130-41ED38DE60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2024-04-26T13:55:14Z</dcterms:modified>
</cp:coreProperties>
</file>