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69B30-70A0-44F4-8311-131F703CBE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41731-3B49-49E2-BDE0-077F501413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7A13F-1E70-437A-9B4F-2FADCAF499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2024-04-26T23:54:38Z</dcterms:modified>
</cp:coreProperties>
</file>