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50864F-2BAF-4439-B8D3-9D78CD2E75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3D0DD-664D-4DE2-A6A5-C76CA980C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Patient disposition. Full analysis set: patients who received treatment with the study drug at least once and had any post-treatment PSA assessment (used for primary analysis). Evaluable set: consisted of patients with data on tumor assessments or PSA measurements at baseline and post-baseline at least once, and who had received a minimum of three cycles of study drug (≥21 daily doses in the 28-day cycle). Safety analysis set: patients who received treatment with the study drug at least once were included in the safety analysis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D1856-36DF-40BF-B98D-6A829F0F35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u1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44, Issue 12, December 2014, Pages 1216–1226,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https://doi.org/10.1093/jjco/hyu149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Patient disposition. Full analysis set: patients who received treatment with the study drug at least once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Patient disposition. Full analysis set: patients who received treatment with the study drug at least once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2024-04-26T08:43:23Z</dcterms:modified>
</cp:coreProperties>
</file>