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F900D-4F19-4DB5-8D1C-27C76EBC34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3ECAA-2FB5-4211-9596-7D92AE867E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Histological and morphometric analysis of injured carotid arteries from Gleevec-treated WT and Nf1+/− mice. (A) Representative photomicrographs of H&amp;E-stained carotid arteries from WT (top panels) and Nf1+/− (bottom panels) mice 21 days following no injury and PBS treatment (left panels), injury and PBS treatment (middle panels) or injury and Gleevec treatment (right panels). Red arrows indicate boundary of neointima. Scale bars represent 50 µm. Results are representative of five independent experiments. (B) I/M ratio of injured carotid artery cross-sections from PBS and Gleevec-treated WT and Nf1+/− mice. Data represent mean I/M ratio of five cross-sections±SEM, n = 4–6 mice. For Nf1+/− uninjured versus injured with PBS treatment, *P &lt; 0.001; for Nf1+/− injured with PBS versus injured with Gleevec treatment, **P &lt; 0.001; and for WT injured with PBS treatment versus Nf1+/− injured with PBS treatment, ***P &lt; 0.05 by one-way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B0A847-9CF8-451B-99CE-A8A61C83C3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2336–2344, </a:t>
            </a:r>
            <a:r>
              <a:rPr lang="en-US" altLang="en-US" sz="1000">
                <a:solidFill>
                  <a:srgbClr val="333333"/>
                </a:solidFill>
                <a:hlinkClick r:id="rId3"/>
              </a:rPr>
              <a:t>https://doi.org/10.1093/hmg/ddn134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Histological and morphometric analysis of injured carotid arteries from Gleevec-treated WT and Nf1+/−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Histological and morphometric analysis of injured carotid arteries from Gleevec-treated WT and Nf1+/−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2024-04-26T20:57:07Z</dcterms:modified>
</cp:coreProperties>
</file>