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5D14B4-0DD8-4126-BCE9-2971D17DE1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40959-8675-4846-948F-99E92E23A6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F087C-1CCC-4E02-8261-029BD86D7E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2024-04-26T21:03:42Z</dcterms:modified>
</cp:coreProperties>
</file>