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17FD6-3B9F-4C07-8B23-D09D6BE7F9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3A311-1838-431D-BE95-D34D76C890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E76CD-D554-4E3D-AECC-28639173CB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2024-04-26T19:54:15Z</dcterms:modified>
</cp:coreProperties>
</file>