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AF3FDC-798A-442B-A53C-DBDD14F0D1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99EB86-140F-48EB-9E6D-9F8DF7ECDE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Size and vaccination characteristics of participating nursing homes: 2000–2001 and 2001–2002 influenza seasons.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355B6-E124-4273-9C3C-0801542E95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2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4, 15 August 2004, Pages 459–464,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Size and vaccination characteristics of participating nursing homes: 2000–2001 and 2001–2002 influenza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Size and vaccination characteristics of participating nursing homes: 2000–2001 and 2001–2002 influenza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2024-04-26T20:50:30Z</dcterms:modified>
</cp:coreProperties>
</file>