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8BCB2-4C48-400F-915A-B5184C392F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4B6BD-10FD-4B83-9C42-E51CF962A7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net upward atmospheric radiance spectrum at the tropopause.22 Dashed lines are Planck functions for blackbody emissions at 290, 260, and 220 K, respectively. (b) IR absorption bands for CFC-11 (CCl3F), isoflurane, and sevoflurane. Halogenated organic compounds absorb strongly in ‘the atmospheric window’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[2010].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4B56D-1554-4E87-AE19-BFDD93FBD0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IR absorption spectra of the common anaesthetics, isoflurane (a), desflurane (b), and sevoflurane (c). Insets show the linearity of IR absorption as a function of pressure.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[2010].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4B56D-1554-4E87-AE19-BFDD93FBD06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q2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a/aeq2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105, Issue 6, December 2010, Pages 760–766,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https://doi.org/10.1093/bja/aeq259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(a) The net upward atmospheric radiance spectrum at the tropopause.</a:t>
            </a:r>
            <a:r>
              <a:rPr lang="en-US" altLang="en-US" b="0" baseline="30000"/>
              <a:t>22</a:t>
            </a:r>
            <a:r>
              <a:rPr lang="en-US" altLang="en-US" b="0"/>
              <a:t> Dashed lines are Planck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537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105, Issue 6, December 2010, Pages 760–766,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https://doi.org/10.1093/bja/aeq259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2 </a:t>
            </a:r>
            <a:r>
              <a:rPr lang="en-US" altLang="en-US" b="0"/>
              <a:t>IR absorption spectra of the common anaesthetics, isoflurane (a), desflurane (b), and sevoflurane (c). Insets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23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 1 (a) The net upward atmospheric radiance spectrum at the tropopause.22 Dashed lines are Planck ...</vt:lpstr>
      <vt:lpstr>Fig 2 IR absorption spectra of the common anaesthetics, isoflurane (a), desflurane (b), and sevoflurane (c). Insets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2024-04-26T07:51:30Z</dcterms:modified>
</cp:coreProperties>
</file>