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734B0-9CEA-4069-B973-F140FD0418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CEC5A-11FC-40E8-964F-4561A39A12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in IHI (A) and interhemispheric facilitation (B). There was a trend for greater IHI in young adults (P &lt; 0.08) and significantly greater facilitation in older adults (P &lt; 0.001). For both age groups, a representative example of the iSP (mean of 15 stimulations) and contralateral MEP (one stimulation) are provided. For each instance, the young adult example is the top panel and the older adult example is the bottom panel. In each of these instances, stimulation is applied at time point 0.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77790-16AE-4232-9402-4F182F7DE7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2643–2652, </a:t>
            </a:r>
            <a:r>
              <a:rPr lang="en-US" altLang="en-US" sz="1000">
                <a:solidFill>
                  <a:srgbClr val="333333"/>
                </a:solidFill>
                <a:hlinkClick r:id="rId3"/>
              </a:rPr>
              <a:t>https://doi.org/10.1093/cercor/bhr349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in IHI (A) and interhemispheric facilitation (B). There was a trend for greater IHI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in IHI (A) and interhemispheric facilitation (B). There was a trend for greater IHI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2024-04-26T22:44:22Z</dcterms:modified>
</cp:coreProperties>
</file>