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CBC87-9C23-46F1-8895-FC54FA362C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C0BA1-2557-4FF9-961D-A34380180F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MLCK activation in endothelial hyperpermeability. Endothelial MLCK is activated in response to multiple cell signalling events including elevated intracellular Ca++, protein kinase C (PKC) activation, and signalling through nitric oxide synthase (NOS)- dependent production of NO, and guanylate cyclase (GC)-dependent production of cGMP. Activation of cGMP-dependent protein kinase (PKG) activates MLCK through activation of MEK1 and ERK1/2. Possible direct activation by PKC, PKG, or ERK1/2 is represented by question marks.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69959-E969-4783-861C-7276478CE5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2, 15 July 2010, Pages 272–280,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MLCK activation in endothelial hyperpermeability. Endothelial MLCK is activated in response to multiple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MLCK activation in endothelial hyperpermeability. Endothelial MLCK is activated in response to multiple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2024-04-26T12:51:38Z</dcterms:modified>
</cp:coreProperties>
</file>