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FBE8DD-B509-4870-B9EC-D97771688A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2D51D7-7FA8-48C9-9E96-72CB4FBB7E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Relationship between residual variance in bilateral accuracy (removing the variance associated with unilateral trials) and functional imaging measures across individuals. (A) Residual bilateral accuracy is predicted by both (A) activity in the right MFG, (B) functional connectivity between a seed region in left MFG and right MFG, and (C) structural connectivity within the genu of the corpus callosum. All 3 relationships represent a significant age-related difference between correlations (P = 0.03, P = 0.006, and P = 0.03,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71D1CB-C8D3-4B35-8545-48DC7CBE6F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232–242, </a:t>
            </a:r>
            <a:r>
              <a:rPr lang="en-US" altLang="en-US" sz="1000">
                <a:solidFill>
                  <a:srgbClr val="333333"/>
                </a:solidFill>
                <a:hlinkClick r:id="rId3"/>
              </a:rPr>
              <a:t>https://doi.org/10.1093/cercor/bhr123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Relationship between residual variance in bilateral accuracy (removing the variance associated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Relationship between residual variance in bilateral accuracy (removing the variance associated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2024-04-26T00:53:57Z</dcterms:modified>
</cp:coreProperties>
</file>