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2246B4-73FB-416E-B3B7-BC1B8F8131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2A64F6-E16B-4C5A-9190-0AD7E70862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Experimental infection rates in Bulinus truncatus and B. forskalii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Royal Society of Tropical Medicine and Hygiene 2007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06B964-CEC7-428C-9D36-654BBF27B3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trstmh.2007.03.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Trans R Soc Trop Med Hyg</a:t>
            </a:r>
            <a:r>
              <a:rPr lang="en-US" altLang="en-US" sz="1000">
                <a:solidFill>
                  <a:srgbClr val="333333"/>
                </a:solidFill>
              </a:rPr>
              <a:t>, Volume 101, Issue 8, August 2007, Pages 847–848,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https://doi.org/10.1016/j.trstmh.2007.03.016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Experimental infection rates in Bulinus truncatus and B. forskalii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4310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Experimental infection rates in Bulinus truncatus and B. forskalii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2024-04-26T23:09:00Z</dcterms:modified>
</cp:coreProperties>
</file>