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929E46-F5E6-4EEF-8990-5F5FB2E5A09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4AD1D5-B537-4EE8-993F-DDD07C64D28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Overview of the NetworKIN resource. NetworKIN starts from a set of known in vivo phosphorylation sites, which are obtained and kept synchronized with the Phospho.ELM and PhosphoSite databases to facilitate reciprocal database cross-links. We first compare these phosphorylation sites to consensus sequence motifs from the Scansite and NetPhosK resources in order to predict possible kinase families responsible for the phosphorylation. Second, we capture the kinase and substrate context using a probabilistic functional association network from the string database (12). The resulting site-specific kinase–substrate interaction network is stored in a SQL database, which is accessible via a web interface.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101A8F-6995-4C3F-B1A4-264B7D4146A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Using NetworKIN. A researcher is interested in the 53BP1 tumour surpressor. From the homepage of NetworKIN, this protein is chosen as the substrate protein to query the database for predictions relating any kinase to specific phosphorylation sites within 53BP1 ( A ). The system returns a total of 78 relations involving 12 different kinases that are predicted to phosphorylated 39 different sites, which are presented in a tabular view ( B ), (only the first 10 predictions are shown). These predictions can now be investigated in further detail by following either the links to the Phospho.ELM and PhosphoSite databases for curated knowledge related to the sites ( C ), or by following the links to the string network viewer to visualize the most probable path in the protein assocation network, which connects the kinase and the substrate ( D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101A8F-6995-4C3F-B1A4-264B7D4146A9}"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m90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m902"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36, Issue suppl_1, 1 January 2008, Pages D695–D699, </a:t>
            </a:r>
            <a:r>
              <a:rPr lang="en-US" altLang="en-US" sz="1000">
                <a:solidFill>
                  <a:srgbClr val="333333"/>
                </a:solidFill>
                <a:hlinkClick r:id="rId3"/>
              </a:rPr>
              <a:t>https://doi.org/10.1093/nar/gkm902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the NetworKIN resource. NetworKIN starts from a set of known in vivo phosphorylation sites,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8933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36, Issue suppl_1, 1 January 2008, Pages D695–D699, </a:t>
            </a:r>
            <a:r>
              <a:rPr lang="en-US" altLang="en-US" sz="1000">
                <a:solidFill>
                  <a:srgbClr val="333333"/>
                </a:solidFill>
                <a:hlinkClick r:id="rId3"/>
              </a:rPr>
              <a:t>https://doi.org/10.1093/nar/gkm902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Using NetworKIN. A researcher is interested in the 53BP1 tumour surpressor. From the homepage of NetworKIN,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5720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Overview of the NetworKIN resource. NetworKIN starts from a set of known in vivo phosphorylation sites, ...</vt:lpstr>
      <vt:lpstr>Figure 2. Using NetworKIN. A researcher is interested in the 53BP1 tumour surpressor. From the homepage of NetworKIN,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2024-04-26T08:47:07Z</dcterms:modified>
</cp:coreProperties>
</file>