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511B2-3A7C-4466-B6D6-99F4F0D17B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2C6A61-2F36-49EF-94E7-43E57E8853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Pathology of Sweet syndrome, consisting of a neutrophilic infiltrate of the dermis. B Pathology of nontuberculous mycobacteria–involved skin involving suppuration and granulomatous inflammation in the reticular dermis.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21215-24DC-4C3A-AEB3-566D75EA54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4, 15 August 2007, Pages 421–427,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Pathology of Sweet syndrome, consisting of a neutrophilic infiltrate of the dermis. B Pathology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 Pathology of Sweet syndrome, consisting of a neutrophilic infiltrate of the dermis. B Pathology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2024-04-26T14:40:11Z</dcterms:modified>
</cp:coreProperties>
</file>